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2"/>
  </p:notesMasterIdLst>
  <p:sldIdLst>
    <p:sldId id="859" r:id="rId2"/>
    <p:sldId id="860" r:id="rId3"/>
    <p:sldId id="861" r:id="rId4"/>
    <p:sldId id="862" r:id="rId5"/>
    <p:sldId id="863" r:id="rId6"/>
    <p:sldId id="864" r:id="rId7"/>
    <p:sldId id="865" r:id="rId8"/>
    <p:sldId id="866" r:id="rId9"/>
    <p:sldId id="867" r:id="rId10"/>
    <p:sldId id="868" r:id="rId11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0000FF"/>
    <a:srgbClr val="39B97A"/>
    <a:srgbClr val="1EB26A"/>
    <a:srgbClr val="E3F2E7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75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342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923330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36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英语完形填空与阅读理解 七年级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2025/9/13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第二部分　能力进阶篇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进阶训练　</a:t>
            </a:r>
            <a:r>
              <a:rPr lang="en-US" altLang="zh-CN" sz="4800" b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1</a:t>
            </a:r>
            <a:endParaRPr lang="zh-CN" altLang="en-US" sz="4800" b="0" dirty="0">
              <a:solidFill>
                <a:srgbClr val="000000"/>
              </a:solidFill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48016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推理判断题。根据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Who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All kinds of people who like reading.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可推知，本文是写给那些喜欢读书的人。故选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185244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0854" y="727000"/>
            <a:ext cx="11485848" cy="163644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6574" y="2313270"/>
            <a:ext cx="3024336" cy="790377"/>
          </a:xfrm>
          <a:prstGeom prst="rect">
            <a:avLst/>
          </a:prstGeom>
        </p:spPr>
      </p:pic>
      <p:sp>
        <p:nvSpPr>
          <p:cNvPr id="7" name="内容占位符 1"/>
          <p:cNvSpPr txBox="1">
            <a:spLocks/>
          </p:cNvSpPr>
          <p:nvPr/>
        </p:nvSpPr>
        <p:spPr bwMode="auto">
          <a:xfrm>
            <a:off x="360854" y="2313270"/>
            <a:ext cx="11485848" cy="7375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z="32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</a:t>
            </a:r>
            <a:r>
              <a:rPr lang="zh-CN" altLang="zh-CN" sz="320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</a:t>
            </a:r>
            <a:r>
              <a:rPr lang="zh-CN" altLang="zh-CN" sz="32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文主要介绍了读书节的活动。</a:t>
            </a:r>
            <a:endParaRPr lang="zh-CN" altLang="zh-CN" sz="80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内容占位符 1"/>
          <p:cNvSpPr txBox="1">
            <a:spLocks/>
          </p:cNvSpPr>
          <p:nvPr/>
        </p:nvSpPr>
        <p:spPr bwMode="auto">
          <a:xfrm>
            <a:off x="6311230" y="3177366"/>
            <a:ext cx="5535472" cy="8181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巴中中考改编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940877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96752"/>
            <a:ext cx="11485848" cy="414216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book festival is coming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 you have any books you don’t want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Your old love may be someone’s new favourite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Bring one book to the Town Library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Exchange a book with each other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 bwMode="auto">
          <a:xfrm>
            <a:off x="360854" y="1378472"/>
            <a:ext cx="11567000" cy="3888432"/>
          </a:xfrm>
          <a:prstGeom prst="rect">
            <a:avLst/>
          </a:prstGeom>
          <a:noFill/>
          <a:ln w="19050" algn="ctr">
            <a:solidFill>
              <a:schemeClr val="tx1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68333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27070"/>
            <a:ext cx="11485848" cy="5785045"/>
          </a:xfrm>
        </p:spPr>
        <p:txBody>
          <a:bodyPr/>
          <a:lstStyle/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&amp;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Jun</a:t>
            </a:r>
            <a:r>
              <a:rPr lang="en-US" altLang="zh-CN" sz="3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2nd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Jun</a:t>
            </a:r>
            <a:r>
              <a:rPr lang="en-US" altLang="zh-CN" sz="3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10th</a:t>
            </a:r>
            <a:r>
              <a:rPr lang="en-US" altLang="zh-CN" sz="3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3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Bring one book for one book festival card</a:t>
            </a:r>
            <a:r>
              <a:rPr lang="en-US" altLang="zh-CN" sz="3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3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Bring one card for one book you like to read</a:t>
            </a:r>
            <a:r>
              <a:rPr lang="en-US" altLang="zh-CN" sz="3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3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books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All kinds of books EXCEPT text books, comic books, and dictionaries</a:t>
            </a:r>
            <a:r>
              <a:rPr lang="en-US" altLang="zh-CN" sz="3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3200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Who</a:t>
            </a: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All kinds of people who like reading</a:t>
            </a:r>
            <a:r>
              <a:rPr lang="en-US" altLang="zh-CN" sz="3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3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 bwMode="auto">
          <a:xfrm>
            <a:off x="360854" y="817662"/>
            <a:ext cx="11485848" cy="5616624"/>
          </a:xfrm>
          <a:prstGeom prst="rect">
            <a:avLst/>
          </a:prstGeom>
          <a:noFill/>
          <a:ln w="19050" algn="ctr">
            <a:solidFill>
              <a:schemeClr val="tx1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19228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692696"/>
            <a:ext cx="11485848" cy="5804153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Notice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Your book must be in good shape, without any pages missing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Your book must be clean, and nothing is written on it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 can’t take food, pets with you when you are in the Town Library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Smoking and littering aren’t allowed, either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Follow us on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http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//townlibrary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com/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for more information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</a:t>
            </a:r>
            <a:endParaRPr lang="zh-CN" altLang="en-US"/>
          </a:p>
        </p:txBody>
      </p:sp>
      <p:sp>
        <p:nvSpPr>
          <p:cNvPr id="3" name="矩形 2"/>
          <p:cNvSpPr/>
          <p:nvPr/>
        </p:nvSpPr>
        <p:spPr bwMode="auto">
          <a:xfrm>
            <a:off x="360854" y="908720"/>
            <a:ext cx="11567000" cy="5472608"/>
          </a:xfrm>
          <a:prstGeom prst="rect">
            <a:avLst/>
          </a:prstGeom>
          <a:noFill/>
          <a:ln w="19050" algn="ctr">
            <a:solidFill>
              <a:schemeClr val="tx1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80161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48016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long is the book festival going to last for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6 days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7 days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8 days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9 days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4"/>
          <p:cNvSpPr txBox="1">
            <a:spLocks/>
          </p:cNvSpPr>
          <p:nvPr/>
        </p:nvSpPr>
        <p:spPr bwMode="auto">
          <a:xfrm>
            <a:off x="360854" y="3212976"/>
            <a:ext cx="11485848" cy="16491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Jun. 2nd—Jun. 10th.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可知，读书节是从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月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号到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月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号，共持续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天。故选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145704" y="928854"/>
            <a:ext cx="51809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>
                <a:cs typeface="Times New Roman" panose="02020603050405020304" pitchFamily="18" charset="0"/>
              </a:rPr>
              <a:t>D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278421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48016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Which one is allowed in the Town Library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Exchanging a book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Taking a dog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Smoking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Eating food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4"/>
          <p:cNvSpPr txBox="1">
            <a:spLocks/>
          </p:cNvSpPr>
          <p:nvPr/>
        </p:nvSpPr>
        <p:spPr bwMode="auto">
          <a:xfrm>
            <a:off x="360854" y="3212976"/>
            <a:ext cx="11485848" cy="24801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Bring one book to the Town Library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Exchange a book with each other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可知，可以和其他人交换书籍。故选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145704" y="928854"/>
            <a:ext cx="51809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>
                <a:cs typeface="Times New Roman" panose="02020603050405020304" pitchFamily="18" charset="0"/>
              </a:rPr>
              <a:t>A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470501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11163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can you get more information about the book festival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By giving a call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By visiting the website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By writing an e-mail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By asking parents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4"/>
          <p:cNvSpPr txBox="1">
            <a:spLocks/>
          </p:cNvSpPr>
          <p:nvPr/>
        </p:nvSpPr>
        <p:spPr bwMode="auto">
          <a:xfrm>
            <a:off x="360854" y="4045178"/>
            <a:ext cx="11485848" cy="24801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Follow us on </a:t>
            </a:r>
            <a:r>
              <a:rPr lang="en-US" altLang="zh-CN" b="1" i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http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i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//townlibrary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i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com/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for more information.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可知，可以访问网站获取更多的信息。故选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145704" y="928854"/>
            <a:ext cx="49244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>
                <a:cs typeface="Times New Roman" panose="02020603050405020304" pitchFamily="18" charset="0"/>
              </a:rPr>
              <a:t>B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485729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97315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        </a:t>
            </a:r>
            <a:r>
              <a:rPr lang="zh-CN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推</a:t>
            </a:r>
            <a:r>
              <a:rPr lang="zh-CN" altLang="zh-CN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断文章写作对</a:t>
            </a:r>
            <a:r>
              <a:rPr lang="zh-CN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象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Who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 the passage written for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Students who love reading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Parents who love reading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Teachers who are interested in reading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People who are interested in reading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136179" y="895116"/>
            <a:ext cx="51809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>
                <a:cs typeface="Times New Roman" panose="02020603050405020304" pitchFamily="18" charset="0"/>
              </a:rPr>
              <a:t>D</a:t>
            </a:r>
            <a:endParaRPr lang="zh-CN" altLang="en-US" sz="3400"/>
          </a:p>
        </p:txBody>
      </p:sp>
      <p:pic>
        <p:nvPicPr>
          <p:cNvPr id="7" name="中考新考法-8.eps" descr="id:2147502493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676922" y="920345"/>
            <a:ext cx="6874668" cy="6513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89479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chemeClr val="tx1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1335</TotalTime>
  <Words>338</Words>
  <Application>Microsoft Office PowerPoint</Application>
  <PresentationFormat>自定义</PresentationFormat>
  <Paragraphs>43</Paragraphs>
  <Slides>10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18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微软用户</cp:lastModifiedBy>
  <cp:revision>488</cp:revision>
  <dcterms:created xsi:type="dcterms:W3CDTF">2020-11-06T05:24:00Z</dcterms:created>
  <dcterms:modified xsi:type="dcterms:W3CDTF">2025-09-13T05:53:52Z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